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REPRODUCTION D’ UNE MAQUETTE 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Présenté par Henri OUEDRAOGO</a:t>
            </a:r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378" y="685798"/>
            <a:ext cx="2332984" cy="608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0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SOMMAIRE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CHOIX DU DESIGN</a:t>
            </a:r>
          </a:p>
          <a:p>
            <a:r>
              <a:rPr lang="fr-FR" dirty="0" smtClean="0"/>
              <a:t>METHODOLOGIES</a:t>
            </a:r>
          </a:p>
          <a:p>
            <a:r>
              <a:rPr lang="fr-FR" dirty="0" smtClean="0"/>
              <a:t>QUELQUES DIFFICULTÉES</a:t>
            </a:r>
          </a:p>
          <a:p>
            <a:r>
              <a:rPr lang="fr-FR" dirty="0" smtClean="0"/>
              <a:t>LA MAQUETTE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587" y="888642"/>
            <a:ext cx="3578382" cy="315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02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DESIGN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Comme demander j’ai utilisé le web design ADOBE XD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587" y="2809874"/>
            <a:ext cx="2470799" cy="223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0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méthodologies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Recherche </a:t>
            </a:r>
            <a:r>
              <a:rPr lang="fr-FR" dirty="0"/>
              <a:t>des images et des icones pour la </a:t>
            </a:r>
            <a:r>
              <a:rPr lang="fr-FR" dirty="0" smtClean="0"/>
              <a:t>maquette</a:t>
            </a:r>
          </a:p>
          <a:p>
            <a:r>
              <a:rPr lang="fr-FR" dirty="0" smtClean="0"/>
              <a:t>La mise en forme de la maquette (format personnalisé)</a:t>
            </a:r>
          </a:p>
          <a:p>
            <a:r>
              <a:rPr lang="fr-FR" dirty="0"/>
              <a:t>Copie de la maquette à reproduire sur le plan de travail</a:t>
            </a:r>
          </a:p>
          <a:p>
            <a:r>
              <a:rPr lang="fr-FR" dirty="0" smtClean="0"/>
              <a:t>Les rectangles </a:t>
            </a:r>
          </a:p>
          <a:p>
            <a:r>
              <a:rPr lang="fr-FR" dirty="0" smtClean="0"/>
              <a:t>Espaces textes</a:t>
            </a:r>
          </a:p>
          <a:p>
            <a:r>
              <a:rPr lang="fr-FR" dirty="0" smtClean="0"/>
              <a:t>Ellipses</a:t>
            </a:r>
            <a:endParaRPr lang="fr-FR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513" y="3259565"/>
            <a:ext cx="3928676" cy="162675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080" y="4487332"/>
            <a:ext cx="4097628" cy="273004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5915"/>
            <a:ext cx="3996003" cy="136625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098" y="2136095"/>
            <a:ext cx="3934044" cy="173589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909" y="-593795"/>
            <a:ext cx="1755686" cy="211455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587" y="2289974"/>
            <a:ext cx="324802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8995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difficultés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Recherches des images identiques de la maquette</a:t>
            </a:r>
          </a:p>
          <a:p>
            <a:r>
              <a:rPr lang="fr-FR" dirty="0" smtClean="0"/>
              <a:t>Adaptation des images</a:t>
            </a:r>
          </a:p>
        </p:txBody>
      </p:sp>
    </p:spTree>
    <p:extLst>
      <p:ext uri="{BB962C8B-B14F-4D97-AF65-F5344CB8AC3E}">
        <p14:creationId xmlns:p14="http://schemas.microsoft.com/office/powerpoint/2010/main" val="3079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Solutions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Recherches (tuto)</a:t>
            </a:r>
            <a:endParaRPr lang="fr-FR" dirty="0" smtClean="0"/>
          </a:p>
          <a:p>
            <a:r>
              <a:rPr lang="fr-FR" dirty="0" smtClean="0"/>
              <a:t>Coup de main des </a:t>
            </a:r>
            <a:r>
              <a:rPr lang="fr-FR" dirty="0" smtClean="0"/>
              <a:t>autres</a:t>
            </a:r>
          </a:p>
          <a:p>
            <a:r>
              <a:rPr lang="fr-FR" dirty="0" smtClean="0"/>
              <a:t>Pour l’adaptation des images il fallai</a:t>
            </a:r>
            <a:r>
              <a:rPr lang="fr-FR" dirty="0" smtClean="0"/>
              <a:t>t juste sélectionner le cadre et faire clisser l’image sur la sélection.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23832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maquette reproduit 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575" y="685800"/>
            <a:ext cx="1229676" cy="3614738"/>
          </a:xfr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1590709"/>
            <a:ext cx="1266825" cy="1238250"/>
          </a:xfrm>
          <a:prstGeom prst="rect">
            <a:avLst/>
          </a:prstGeom>
        </p:spPr>
      </p:pic>
      <p:sp>
        <p:nvSpPr>
          <p:cNvPr id="4" name="Flèche droite 3"/>
          <p:cNvSpPr/>
          <p:nvPr/>
        </p:nvSpPr>
        <p:spPr>
          <a:xfrm rot="959993">
            <a:off x="2743199" y="2171198"/>
            <a:ext cx="1107583" cy="391698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30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cteur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80</TotalTime>
  <Words>107</Words>
  <Application>Microsoft Office PowerPoint</Application>
  <PresentationFormat>Grand écran</PresentationFormat>
  <Paragraphs>27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0" baseType="lpstr">
      <vt:lpstr>Century Gothic</vt:lpstr>
      <vt:lpstr>Wingdings 3</vt:lpstr>
      <vt:lpstr>Secteur</vt:lpstr>
      <vt:lpstr>REPRODUCTION D’ UNE MAQUETTE </vt:lpstr>
      <vt:lpstr>SOMMAIRE </vt:lpstr>
      <vt:lpstr>DESIGN </vt:lpstr>
      <vt:lpstr>méthodologies</vt:lpstr>
      <vt:lpstr>difficultés</vt:lpstr>
      <vt:lpstr>Solutions </vt:lpstr>
      <vt:lpstr>La maquette reproduit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REPRODUCTION D’ UNE MAQUETTE</dc:title>
  <dc:creator>hp</dc:creator>
  <cp:lastModifiedBy>hp</cp:lastModifiedBy>
  <cp:revision>10</cp:revision>
  <dcterms:created xsi:type="dcterms:W3CDTF">2023-03-04T19:49:17Z</dcterms:created>
  <dcterms:modified xsi:type="dcterms:W3CDTF">2023-03-06T09:31:58Z</dcterms:modified>
</cp:coreProperties>
</file>